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73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584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93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28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34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40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97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614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1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863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477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2D744-13CD-49EB-8BC8-C62FB8A42E9F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222E7-685B-4B36-B7CC-E114AF052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90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09" y="260648"/>
            <a:ext cx="3608187" cy="836712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Кадет принимает присягу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3464171" cy="2592288"/>
          </a:xfrm>
        </p:spPr>
        <p:txBody>
          <a:bodyPr>
            <a:normAutofit fontScale="77500" lnSpcReduction="20000"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Учащиеся 5, 6 и 10 классов приняли присягу на верность кадетскому братству.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Поздравить кадет пришли: Начальник отделения призыва и подготовки граждан н военную службу </a:t>
            </a:r>
            <a:r>
              <a:rPr lang="ru-RU" sz="2000" dirty="0" err="1" smtClean="0">
                <a:solidFill>
                  <a:schemeClr val="tx1"/>
                </a:solidFill>
              </a:rPr>
              <a:t>Бошан</a:t>
            </a:r>
            <a:r>
              <a:rPr lang="ru-RU" sz="2000" dirty="0" smtClean="0">
                <a:solidFill>
                  <a:schemeClr val="tx1"/>
                </a:solidFill>
              </a:rPr>
              <a:t> С.Г.,  заместитель председателя </a:t>
            </a:r>
            <a:r>
              <a:rPr lang="ru-RU" sz="2000" dirty="0" err="1" smtClean="0">
                <a:solidFill>
                  <a:schemeClr val="tx1"/>
                </a:solidFill>
              </a:rPr>
              <a:t>Бугульминского</a:t>
            </a:r>
            <a:r>
              <a:rPr lang="ru-RU" sz="2000" dirty="0" smtClean="0">
                <a:solidFill>
                  <a:schemeClr val="tx1"/>
                </a:solidFill>
              </a:rPr>
              <a:t> отделения </a:t>
            </a:r>
            <a:r>
              <a:rPr lang="ru-RU" sz="2000" dirty="0" err="1" smtClean="0">
                <a:solidFill>
                  <a:schemeClr val="tx1"/>
                </a:solidFill>
              </a:rPr>
              <a:t>Сюза</a:t>
            </a:r>
            <a:r>
              <a:rPr lang="ru-RU" sz="2000" dirty="0" smtClean="0">
                <a:solidFill>
                  <a:schemeClr val="tx1"/>
                </a:solidFill>
              </a:rPr>
              <a:t> десантников России  Рамазанов Э.А., десантник Алёхин А.Т., ветеран ВОВ </a:t>
            </a:r>
            <a:r>
              <a:rPr lang="ru-RU" sz="2000" dirty="0" err="1" smtClean="0">
                <a:solidFill>
                  <a:schemeClr val="tx1"/>
                </a:solidFill>
              </a:rPr>
              <a:t>Щафиков</a:t>
            </a:r>
            <a:r>
              <a:rPr lang="ru-RU" sz="2000" dirty="0" smtClean="0">
                <a:solidFill>
                  <a:schemeClr val="tx1"/>
                </a:solidFill>
              </a:rPr>
              <a:t> Х.Г.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присяга\IMG_5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82752"/>
            <a:ext cx="4762872" cy="31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присяга\IMG_20161008_1227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t="6959"/>
          <a:stretch/>
        </p:blipFill>
        <p:spPr bwMode="auto">
          <a:xfrm>
            <a:off x="0" y="3682753"/>
            <a:ext cx="4279916" cy="315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присяга\IMG_547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4" t="13296" r="24091" b="29887"/>
          <a:stretch/>
        </p:blipFill>
        <p:spPr bwMode="auto">
          <a:xfrm>
            <a:off x="3649572" y="116632"/>
            <a:ext cx="5482952" cy="331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608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Кадет принимает присягу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 принимает присягу</dc:title>
  <dc:creator>USER</dc:creator>
  <cp:lastModifiedBy>USER</cp:lastModifiedBy>
  <cp:revision>1</cp:revision>
  <dcterms:created xsi:type="dcterms:W3CDTF">2016-10-10T06:37:37Z</dcterms:created>
  <dcterms:modified xsi:type="dcterms:W3CDTF">2016-10-10T06:37:53Z</dcterms:modified>
</cp:coreProperties>
</file>